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4" r:id="rId3"/>
    <p:sldId id="265" r:id="rId4"/>
    <p:sldId id="263" r:id="rId5"/>
    <p:sldId id="266" r:id="rId6"/>
    <p:sldId id="261" r:id="rId7"/>
    <p:sldId id="267" r:id="rId8"/>
    <p:sldId id="260" r:id="rId9"/>
    <p:sldId id="268" r:id="rId10"/>
    <p:sldId id="262" r:id="rId11"/>
    <p:sldId id="269" r:id="rId12"/>
    <p:sldId id="257" r:id="rId13"/>
    <p:sldId id="270" r:id="rId14"/>
    <p:sldId id="259" r:id="rId15"/>
    <p:sldId id="271" r:id="rId16"/>
    <p:sldId id="258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9799C41-36B8-4EE5-A44A-BECC1803A35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F1B5815-3C21-4EA6-898C-4A9B24A0C89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or, in favor of, forward, positive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List: pro-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28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cause to move 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933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propel</a:t>
            </a:r>
            <a:endParaRPr lang="en-US" sz="9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cause to move 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318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likely; likely to move in a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56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probable</a:t>
            </a:r>
            <a:endParaRPr lang="en-US" sz="9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likely; likely to move in a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97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forward-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moving object that was thrown or self-powered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526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projectile</a:t>
            </a:r>
            <a:endParaRPr lang="en-US" sz="9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forward-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moving object that was thrown or self-powered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49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move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forward;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go; to follow through with an idea or plan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32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proceed</a:t>
            </a:r>
            <a:endParaRPr lang="en-US" sz="9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move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forward;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go; to follow through with an idea or plan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763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complaint, objection, or display of unwillingness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534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protest</a:t>
            </a:r>
            <a:endParaRPr lang="en-US" sz="9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complaint, objection, or display of unwillingness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149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act of looking 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anticipation of something to come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379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prospect</a:t>
            </a:r>
            <a:endParaRPr lang="en-US" sz="9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act of looking 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anticipation of something to come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93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movement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company; a movement up into a better position in a job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097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promotion</a:t>
            </a:r>
            <a:endParaRPr lang="en-US" sz="9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movement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company; a movement up into a better position in a job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906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draw out; to make something moving 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long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474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prolong</a:t>
            </a:r>
            <a:endParaRPr lang="en-US" sz="9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draw out; to make something moving 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long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433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44</TotalTime>
  <Words>195</Words>
  <Application>Microsoft Office PowerPoint</Application>
  <PresentationFormat>On-screen Show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Horizon</vt:lpstr>
      <vt:lpstr>Word List: pro-</vt:lpstr>
      <vt:lpstr>PowerPoint Presentation</vt:lpstr>
      <vt:lpstr>protest</vt:lpstr>
      <vt:lpstr>PowerPoint Presentation</vt:lpstr>
      <vt:lpstr>prospect</vt:lpstr>
      <vt:lpstr>PowerPoint Presentation</vt:lpstr>
      <vt:lpstr>promotion</vt:lpstr>
      <vt:lpstr>PowerPoint Presentation</vt:lpstr>
      <vt:lpstr>prolong</vt:lpstr>
      <vt:lpstr>PowerPoint Presentation</vt:lpstr>
      <vt:lpstr>propel</vt:lpstr>
      <vt:lpstr>PowerPoint Presentation</vt:lpstr>
      <vt:lpstr>probable</vt:lpstr>
      <vt:lpstr>PowerPoint Presentation</vt:lpstr>
      <vt:lpstr>projectile</vt:lpstr>
      <vt:lpstr>PowerPoint Presentation</vt:lpstr>
      <vt:lpstr>proceed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Brigitta Post</dc:creator>
  <cp:lastModifiedBy>Brigitta Post</cp:lastModifiedBy>
  <cp:revision>11</cp:revision>
  <dcterms:created xsi:type="dcterms:W3CDTF">2015-07-18T15:09:52Z</dcterms:created>
  <dcterms:modified xsi:type="dcterms:W3CDTF">2020-02-04T03:15:41Z</dcterms:modified>
</cp:coreProperties>
</file>